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en-A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505C1"/>
    <a:srgbClr val="976CA6"/>
    <a:srgbClr val="876197"/>
    <a:srgbClr val="CE92E1"/>
    <a:srgbClr val="C088D2"/>
    <a:srgbClr val="D5D5D5"/>
    <a:srgbClr val="B7BBBB"/>
    <a:srgbClr val="D0D0D0"/>
    <a:srgbClr val="A1A1A1"/>
    <a:srgbClr val="ECE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01"/>
    <p:restoredTop sz="95775"/>
  </p:normalViewPr>
  <p:slideViewPr>
    <p:cSldViewPr snapToGrid="0">
      <p:cViewPr varScale="1">
        <p:scale>
          <a:sx n="123" d="100"/>
          <a:sy n="123" d="100"/>
        </p:scale>
        <p:origin x="9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7CA917B-B6E0-D6E6-341F-AD11AB9CAA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44108" y="1516284"/>
            <a:ext cx="5551892" cy="338175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Insert a representative figure (from the article). Use arrows/circles to mark highlights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BB380977-F1B9-5932-406F-E320CA76B0E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4529" y="4898043"/>
            <a:ext cx="11300229" cy="62945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400" b="1" i="0"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GB" dirty="0"/>
              <a:t>Critical Relevance Statement and/or Main result (1-2 sentences)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7AF4A2C-51AA-A679-2762-0F56CF56BF4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3686" y="336050"/>
            <a:ext cx="8507847" cy="1180233"/>
          </a:xfrm>
          <a:prstGeom prst="rect">
            <a:avLst/>
          </a:prstGeom>
        </p:spPr>
        <p:txBody>
          <a:bodyPr anchor="ctr"/>
          <a:lstStyle>
            <a:lvl1pPr algn="l">
              <a:defRPr sz="3600" b="1" i="0">
                <a:solidFill>
                  <a:srgbClr val="8505C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n-GB" dirty="0"/>
              <a:t>Copy the title here</a:t>
            </a:r>
          </a:p>
        </p:txBody>
      </p:sp>
      <p:sp>
        <p:nvSpPr>
          <p:cNvPr id="2" name="Text Placeholder 12">
            <a:extLst>
              <a:ext uri="{FF2B5EF4-FFF2-40B4-BE49-F238E27FC236}">
                <a16:creationId xmlns:a16="http://schemas.microsoft.com/office/drawing/2014/main" id="{316DFA17-8D7A-7521-883D-70A5803A948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31569" y="5892496"/>
            <a:ext cx="8412768" cy="629454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1400" b="1" i="0">
                <a:solidFill>
                  <a:srgbClr val="8505C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GB" dirty="0"/>
              <a:t>Insights Imaging (20xx) first author et al. DOI: XXXX</a:t>
            </a:r>
          </a:p>
        </p:txBody>
      </p:sp>
      <p:sp>
        <p:nvSpPr>
          <p:cNvPr id="3" name="Picture Placeholder 10">
            <a:extLst>
              <a:ext uri="{FF2B5EF4-FFF2-40B4-BE49-F238E27FC236}">
                <a16:creationId xmlns:a16="http://schemas.microsoft.com/office/drawing/2014/main" id="{2E7CD68F-1274-1171-58AC-FA3A524001CD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5576" y="1516283"/>
            <a:ext cx="5748760" cy="338175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Insert a representative figure (from the article). Use arrows/circles to mark highlights</a:t>
            </a:r>
          </a:p>
        </p:txBody>
      </p:sp>
    </p:spTree>
    <p:extLst>
      <p:ext uri="{BB962C8B-B14F-4D97-AF65-F5344CB8AC3E}">
        <p14:creationId xmlns:p14="http://schemas.microsoft.com/office/powerpoint/2010/main" val="1369942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7CA917B-B6E0-D6E6-341F-AD11AB9CAA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44107" y="1516284"/>
            <a:ext cx="11300229" cy="338175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/>
              <a:t>Insert a representative figure (from the article). Use arrows/circles to mark highlights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BB380977-F1B9-5932-406F-E320CA76B0E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4529" y="4898043"/>
            <a:ext cx="11300229" cy="62945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400" b="1" i="0"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GB" dirty="0"/>
              <a:t>Critical Relevance Statement and/or Main result (1-2 sentences)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7AF4A2C-51AA-A679-2762-0F56CF56BF4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3686" y="336050"/>
            <a:ext cx="8507847" cy="1180233"/>
          </a:xfrm>
          <a:prstGeom prst="rect">
            <a:avLst/>
          </a:prstGeom>
        </p:spPr>
        <p:txBody>
          <a:bodyPr anchor="ctr"/>
          <a:lstStyle>
            <a:lvl1pPr algn="l">
              <a:defRPr sz="3600" b="1" i="0">
                <a:solidFill>
                  <a:srgbClr val="8505C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n-GB" dirty="0"/>
              <a:t>Copy the title here</a:t>
            </a:r>
          </a:p>
        </p:txBody>
      </p:sp>
      <p:sp>
        <p:nvSpPr>
          <p:cNvPr id="2" name="Text Placeholder 12">
            <a:extLst>
              <a:ext uri="{FF2B5EF4-FFF2-40B4-BE49-F238E27FC236}">
                <a16:creationId xmlns:a16="http://schemas.microsoft.com/office/drawing/2014/main" id="{316DFA17-8D7A-7521-883D-70A5803A948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31569" y="5892496"/>
            <a:ext cx="8412768" cy="629454"/>
          </a:xfrm>
          <a:prstGeom prst="rect">
            <a:avLst/>
          </a:prstGeom>
          <a:solidFill>
            <a:schemeClr val="bg1"/>
          </a:solidFill>
        </p:spPr>
        <p:txBody>
          <a:bodyPr anchor="ctr">
            <a:noAutofit/>
          </a:bodyPr>
          <a:lstStyle>
            <a:lvl1pPr marL="0" indent="0" algn="ctr">
              <a:buNone/>
              <a:defRPr sz="1400" b="1" i="0">
                <a:solidFill>
                  <a:srgbClr val="8505C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GB" dirty="0"/>
              <a:t>Insights Imaging (20xx) first author et al. DOI: XXXX</a:t>
            </a:r>
          </a:p>
        </p:txBody>
      </p:sp>
    </p:spTree>
    <p:extLst>
      <p:ext uri="{BB962C8B-B14F-4D97-AF65-F5344CB8AC3E}">
        <p14:creationId xmlns:p14="http://schemas.microsoft.com/office/powerpoint/2010/main" val="2708668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23823AC9-41A1-89BF-4189-F3431F07A55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57150">
            <a:solidFill>
              <a:srgbClr val="8505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9778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A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ildplatzhalter 12">
            <a:extLst>
              <a:ext uri="{FF2B5EF4-FFF2-40B4-BE49-F238E27FC236}">
                <a16:creationId xmlns:a16="http://schemas.microsoft.com/office/drawing/2014/main" id="{6D205DAC-3889-7658-A5E6-31591268133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5" name="Textplatzhalter 14">
            <a:extLst>
              <a:ext uri="{FF2B5EF4-FFF2-40B4-BE49-F238E27FC236}">
                <a16:creationId xmlns:a16="http://schemas.microsoft.com/office/drawing/2014/main" id="{3B46E1B6-9A1B-0999-6A22-99E5AE49B1C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Titel 11">
            <a:extLst>
              <a:ext uri="{FF2B5EF4-FFF2-40B4-BE49-F238E27FC236}">
                <a16:creationId xmlns:a16="http://schemas.microsoft.com/office/drawing/2014/main" id="{E891D152-70CA-20EB-33A7-4127BD1DF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2EFE069B-937C-C35B-1072-9B6AB25EE31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0207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ESR - Bolldorf Stefanie</dc:creator>
  <cp:lastModifiedBy>ESR - Bolldorf Stefanie</cp:lastModifiedBy>
  <cp:revision>22</cp:revision>
  <dcterms:created xsi:type="dcterms:W3CDTF">2023-03-16T12:21:56Z</dcterms:created>
  <dcterms:modified xsi:type="dcterms:W3CDTF">2023-09-07T17:41:59Z</dcterms:modified>
</cp:coreProperties>
</file>