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6CA6"/>
    <a:srgbClr val="876197"/>
    <a:srgbClr val="CE92E1"/>
    <a:srgbClr val="C088D2"/>
    <a:srgbClr val="D5D5D5"/>
    <a:srgbClr val="B7BBBB"/>
    <a:srgbClr val="D0D0D0"/>
    <a:srgbClr val="A1A1A1"/>
    <a:srgbClr val="ECECEC"/>
    <a:srgbClr val="EB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901"/>
    <p:restoredTop sz="95775"/>
  </p:normalViewPr>
  <p:slideViewPr>
    <p:cSldViewPr snapToGrid="0">
      <p:cViewPr varScale="1">
        <p:scale>
          <a:sx n="123" d="100"/>
          <a:sy n="123" d="100"/>
        </p:scale>
        <p:origin x="9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7CA917B-B6E0-D6E6-341F-AD11AB9CAA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7241" y="1516284"/>
            <a:ext cx="5748759" cy="36932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Insert a representative figure (from the article). Use arrows/circles to mark highlights</a:t>
            </a:r>
          </a:p>
          <a:p>
            <a:endParaRPr lang="en-GB" dirty="0"/>
          </a:p>
        </p:txBody>
      </p:sp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170D43CF-4171-936A-9F0A-1E5659DB694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1516284"/>
            <a:ext cx="5748759" cy="36817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Insert a representative figure (from the article). Use arrows/circles to mark highlights</a:t>
            </a:r>
          </a:p>
          <a:p>
            <a:endParaRPr lang="en-GB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380977-F1B9-5932-406F-E320CA76B0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7663" y="5370653"/>
            <a:ext cx="11497096" cy="87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 dirty="0"/>
              <a:t>Critical Relevance Statement and/or Main result (1-2 sentences)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7AF4A2C-51AA-A679-2762-0F56CF56BF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7240" y="136458"/>
            <a:ext cx="8036471" cy="1298803"/>
          </a:xfrm>
          <a:prstGeom prst="rect">
            <a:avLst/>
          </a:prstGeom>
        </p:spPr>
        <p:txBody>
          <a:bodyPr anchor="ctr"/>
          <a:lstStyle>
            <a:lvl1pPr algn="ctr">
              <a:defRPr sz="3600" b="1">
                <a:solidFill>
                  <a:srgbClr val="87619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Copy the title here</a:t>
            </a:r>
          </a:p>
        </p:txBody>
      </p:sp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316DFA17-8D7A-7521-883D-70A5803A94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73215" y="6322228"/>
            <a:ext cx="9815332" cy="312738"/>
          </a:xfrm>
          <a:prstGeom prst="rect">
            <a:avLst/>
          </a:prstGeom>
          <a:solidFill>
            <a:srgbClr val="976CA6"/>
          </a:solidFill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GB" dirty="0"/>
              <a:t>Insights Imaging (20xx) first author et al. DOI: XXXX</a:t>
            </a:r>
          </a:p>
        </p:txBody>
      </p:sp>
    </p:spTree>
    <p:extLst>
      <p:ext uri="{BB962C8B-B14F-4D97-AF65-F5344CB8AC3E}">
        <p14:creationId xmlns:p14="http://schemas.microsoft.com/office/powerpoint/2010/main" val="71943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7CA917B-B6E0-D6E6-341F-AD11AB9CAA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7241" y="1516284"/>
            <a:ext cx="11497096" cy="36932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Insert a representative figure (from the article). Use arrows/circles to mark highlights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380977-F1B9-5932-406F-E320CA76B0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7663" y="5370653"/>
            <a:ext cx="11497096" cy="87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 dirty="0"/>
              <a:t>Critical Relevance Statement and/or Main result (1-2 sentences)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7AF4A2C-51AA-A679-2762-0F56CF56BF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7240" y="136458"/>
            <a:ext cx="8087843" cy="1298803"/>
          </a:xfrm>
          <a:prstGeom prst="rect">
            <a:avLst/>
          </a:prstGeom>
        </p:spPr>
        <p:txBody>
          <a:bodyPr anchor="ctr"/>
          <a:lstStyle>
            <a:lvl1pPr algn="ctr">
              <a:defRPr sz="3600" b="1">
                <a:solidFill>
                  <a:srgbClr val="87619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Copy the title here</a:t>
            </a:r>
          </a:p>
        </p:txBody>
      </p:sp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316DFA17-8D7A-7521-883D-70A5803A94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73215" y="6322228"/>
            <a:ext cx="9815332" cy="312738"/>
          </a:xfrm>
          <a:prstGeom prst="rect">
            <a:avLst/>
          </a:prstGeom>
          <a:solidFill>
            <a:srgbClr val="976CA6"/>
          </a:solidFill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GB" dirty="0"/>
              <a:t>Insights Imaging (20xx) first author et al. DOI: XXXX</a:t>
            </a:r>
          </a:p>
        </p:txBody>
      </p:sp>
    </p:spTree>
    <p:extLst>
      <p:ext uri="{BB962C8B-B14F-4D97-AF65-F5344CB8AC3E}">
        <p14:creationId xmlns:p14="http://schemas.microsoft.com/office/powerpoint/2010/main" val="206412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chemeClr val="bg1"/>
            </a:gs>
            <a:gs pos="0">
              <a:schemeClr val="bg1">
                <a:lumMod val="85000"/>
              </a:schemeClr>
            </a:gs>
            <a:gs pos="100000">
              <a:srgbClr val="D5D5D5"/>
            </a:gs>
            <a:gs pos="66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3823AC9-41A1-89BF-4189-F3431F07A55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976C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3ACE484-7B60-E595-4B33-278E468FCD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12118" r="11902"/>
          <a:stretch/>
        </p:blipFill>
        <p:spPr>
          <a:xfrm>
            <a:off x="8661114" y="189501"/>
            <a:ext cx="3441843" cy="89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77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FD235E-76AD-032D-D1B6-AA9E17EE22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47241" y="1504709"/>
            <a:ext cx="5748759" cy="3693279"/>
          </a:xfrm>
        </p:spPr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1B4D80A-5FE5-74F9-1D94-5093A77210A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7369B6-C29A-9888-1434-A112466F0B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F6BEC60-EEFA-5237-6E3F-A1729EB4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9A913D7-ACC9-C5F5-487E-2A6625F5416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207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FAC54704-B7F6-9041-2693-F87130A50CC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2D7AAB1-3EC5-C1D1-3EE5-139A45BCD6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5B35FE7-EEB7-DC2E-91C5-AC53E25D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CF13EF5-4598-7AFE-A3E2-3F7F56FBA7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8741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ESR - Bolldorf Stefanie</dc:creator>
  <cp:lastModifiedBy>ESR - Bolldorf Stefanie</cp:lastModifiedBy>
  <cp:revision>20</cp:revision>
  <dcterms:created xsi:type="dcterms:W3CDTF">2023-03-16T12:21:56Z</dcterms:created>
  <dcterms:modified xsi:type="dcterms:W3CDTF">2023-05-03T14:21:55Z</dcterms:modified>
</cp:coreProperties>
</file>